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9" r:id="rId3"/>
    <p:sldId id="257" r:id="rId4"/>
    <p:sldId id="258" r:id="rId5"/>
    <p:sldId id="259" r:id="rId6"/>
    <p:sldId id="260" r:id="rId7"/>
    <p:sldId id="261" r:id="rId8"/>
    <p:sldId id="263" r:id="rId9"/>
    <p:sldId id="272" r:id="rId10"/>
    <p:sldId id="276" r:id="rId11"/>
    <p:sldId id="273" r:id="rId12"/>
    <p:sldId id="267" r:id="rId13"/>
    <p:sldId id="275" r:id="rId14"/>
    <p:sldId id="265" r:id="rId15"/>
    <p:sldId id="268" r:id="rId16"/>
    <p:sldId id="274" r:id="rId17"/>
    <p:sldId id="270" r:id="rId18"/>
    <p:sldId id="271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-1440" y="-103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DFB723-EFE5-4B96-9A18-6D65B89850F2}" type="datetimeFigureOut">
              <a:rPr lang="ru-RU" smtClean="0"/>
              <a:pPr/>
              <a:t>19.04.2017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040EC7-BE99-4B53-9EC5-8D75FB2A65E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524341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DFB723-EFE5-4B96-9A18-6D65B89850F2}" type="datetimeFigureOut">
              <a:rPr lang="ru-RU" smtClean="0"/>
              <a:pPr/>
              <a:t>19.04.2017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040EC7-BE99-4B53-9EC5-8D75FB2A65E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702298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DFB723-EFE5-4B96-9A18-6D65B89850F2}" type="datetimeFigureOut">
              <a:rPr lang="ru-RU" smtClean="0"/>
              <a:pPr/>
              <a:t>19.04.2017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040EC7-BE99-4B53-9EC5-8D75FB2A65E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58053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DFB723-EFE5-4B96-9A18-6D65B89850F2}" type="datetimeFigureOut">
              <a:rPr lang="ru-RU" smtClean="0"/>
              <a:pPr/>
              <a:t>19.04.2017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040EC7-BE99-4B53-9EC5-8D75FB2A65E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226427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DFB723-EFE5-4B96-9A18-6D65B89850F2}" type="datetimeFigureOut">
              <a:rPr lang="ru-RU" smtClean="0"/>
              <a:pPr/>
              <a:t>19.04.2017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040EC7-BE99-4B53-9EC5-8D75FB2A65E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6559110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DFB723-EFE5-4B96-9A18-6D65B89850F2}" type="datetimeFigureOut">
              <a:rPr lang="ru-RU" smtClean="0"/>
              <a:pPr/>
              <a:t>19.04.2017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040EC7-BE99-4B53-9EC5-8D75FB2A65E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591003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DFB723-EFE5-4B96-9A18-6D65B89850F2}" type="datetimeFigureOut">
              <a:rPr lang="ru-RU" smtClean="0"/>
              <a:pPr/>
              <a:t>19.04.2017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040EC7-BE99-4B53-9EC5-8D75FB2A65E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32515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DFB723-EFE5-4B96-9A18-6D65B89850F2}" type="datetimeFigureOut">
              <a:rPr lang="ru-RU" smtClean="0"/>
              <a:pPr/>
              <a:t>19.04.2017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040EC7-BE99-4B53-9EC5-8D75FB2A65E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200102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DFB723-EFE5-4B96-9A18-6D65B89850F2}" type="datetimeFigureOut">
              <a:rPr lang="ru-RU" smtClean="0"/>
              <a:pPr/>
              <a:t>19.04.2017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040EC7-BE99-4B53-9EC5-8D75FB2A65E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195816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DFB723-EFE5-4B96-9A18-6D65B89850F2}" type="datetimeFigureOut">
              <a:rPr lang="ru-RU" smtClean="0"/>
              <a:pPr/>
              <a:t>19.04.2017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040EC7-BE99-4B53-9EC5-8D75FB2A65E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748817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DFB723-EFE5-4B96-9A18-6D65B89850F2}" type="datetimeFigureOut">
              <a:rPr lang="ru-RU" smtClean="0"/>
              <a:pPr/>
              <a:t>19.04.2017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040EC7-BE99-4B53-9EC5-8D75FB2A65E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954767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DFB723-EFE5-4B96-9A18-6D65B89850F2}" type="datetimeFigureOut">
              <a:rPr lang="ru-RU" smtClean="0"/>
              <a:pPr/>
              <a:t>19.04.2017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040EC7-BE99-4B53-9EC5-8D75FB2A65E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390834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548680"/>
            <a:ext cx="9144000" cy="218521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Безопасность </a:t>
            </a:r>
            <a:r>
              <a:rPr lang="ru-RU" sz="4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 сети </a:t>
            </a:r>
            <a:r>
              <a:rPr lang="ru-RU" sz="4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Интернет</a:t>
            </a:r>
          </a:p>
          <a:p>
            <a:pPr algn="ctr"/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ТРЕНИНГ</a:t>
            </a:r>
          </a:p>
          <a:p>
            <a:pPr algn="ctr"/>
            <a:endParaRPr lang="ru-RU" sz="4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30978" y="2348880"/>
            <a:ext cx="6124575" cy="3952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72372193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619167" y="340847"/>
            <a:ext cx="3889206" cy="1569660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800" b="1" spc="50" dirty="0">
                <a:ln w="11430"/>
                <a:solidFill>
                  <a:schemeClr val="tx2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Задание № </a:t>
            </a:r>
            <a:r>
              <a:rPr lang="en-US" sz="4800" b="1" spc="50" dirty="0" smtClean="0">
                <a:ln w="11430"/>
                <a:solidFill>
                  <a:schemeClr val="tx2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3</a:t>
            </a:r>
            <a:r>
              <a:rPr lang="ru-RU" sz="4800" b="1" spc="50" dirty="0" smtClean="0">
                <a:ln w="11430"/>
                <a:solidFill>
                  <a:schemeClr val="tx2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</a:p>
          <a:p>
            <a:pPr algn="ctr"/>
            <a:r>
              <a:rPr lang="ru-RU" sz="4800" b="1" spc="50" dirty="0" smtClean="0">
                <a:ln w="11430"/>
                <a:solidFill>
                  <a:schemeClr val="tx2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CAPTCHA</a:t>
            </a:r>
            <a:endParaRPr lang="ru-RU" sz="4800" b="1" spc="50" dirty="0">
              <a:ln w="11430"/>
              <a:solidFill>
                <a:schemeClr val="tx2">
                  <a:lumMod val="75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1027" name="Picture 3" descr="F:\капчи\1370867946.jpg"/>
          <p:cNvPicPr>
            <a:picLocks noChangeAspect="1" noChangeArrowheads="1"/>
          </p:cNvPicPr>
          <p:nvPr/>
        </p:nvPicPr>
        <p:blipFill>
          <a:blip r:embed="rId2" cstate="print"/>
          <a:srcRect l="14724" t="37301" r="5110" b="21230"/>
          <a:stretch>
            <a:fillRect/>
          </a:stretch>
        </p:blipFill>
        <p:spPr bwMode="auto">
          <a:xfrm>
            <a:off x="1187624" y="2204864"/>
            <a:ext cx="7056784" cy="1368152"/>
          </a:xfrm>
          <a:prstGeom prst="rect">
            <a:avLst/>
          </a:prstGeom>
          <a:noFill/>
        </p:spPr>
      </p:pic>
      <p:pic>
        <p:nvPicPr>
          <p:cNvPr id="1028" name="Picture 4" descr="F:\капчи\primer-kapchi.png"/>
          <p:cNvPicPr>
            <a:picLocks noChangeAspect="1" noChangeArrowheads="1"/>
          </p:cNvPicPr>
          <p:nvPr/>
        </p:nvPicPr>
        <p:blipFill>
          <a:blip r:embed="rId3" cstate="print"/>
          <a:srcRect l="20788" t="38856" r="46547" b="36418"/>
          <a:stretch>
            <a:fillRect/>
          </a:stretch>
        </p:blipFill>
        <p:spPr bwMode="auto">
          <a:xfrm>
            <a:off x="2771800" y="3645024"/>
            <a:ext cx="3456384" cy="198664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14671713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3" descr="F:\капчи\1370867946.jpg"/>
          <p:cNvPicPr>
            <a:picLocks noChangeAspect="1" noChangeArrowheads="1"/>
          </p:cNvPicPr>
          <p:nvPr/>
        </p:nvPicPr>
        <p:blipFill>
          <a:blip r:embed="rId2" cstate="print"/>
          <a:srcRect l="14724" t="37301" r="5110" b="21230"/>
          <a:stretch>
            <a:fillRect/>
          </a:stretch>
        </p:blipFill>
        <p:spPr bwMode="auto">
          <a:xfrm>
            <a:off x="971600" y="620688"/>
            <a:ext cx="7056784" cy="1368152"/>
          </a:xfrm>
          <a:prstGeom prst="rect">
            <a:avLst/>
          </a:prstGeom>
          <a:noFill/>
        </p:spPr>
      </p:pic>
      <p:pic>
        <p:nvPicPr>
          <p:cNvPr id="23" name="Picture 4" descr="F:\капчи\primer-kapchi.png"/>
          <p:cNvPicPr>
            <a:picLocks noChangeAspect="1" noChangeArrowheads="1"/>
          </p:cNvPicPr>
          <p:nvPr/>
        </p:nvPicPr>
        <p:blipFill>
          <a:blip r:embed="rId3" cstate="print"/>
          <a:srcRect l="20788" t="38856" r="46547" b="36418"/>
          <a:stretch>
            <a:fillRect/>
          </a:stretch>
        </p:blipFill>
        <p:spPr bwMode="auto">
          <a:xfrm>
            <a:off x="2555776" y="3284984"/>
            <a:ext cx="3456384" cy="1986649"/>
          </a:xfrm>
          <a:prstGeom prst="rect">
            <a:avLst/>
          </a:prstGeom>
          <a:noFill/>
        </p:spPr>
      </p:pic>
      <p:sp>
        <p:nvSpPr>
          <p:cNvPr id="24" name="TextBox 23"/>
          <p:cNvSpPr txBox="1"/>
          <p:nvPr/>
        </p:nvSpPr>
        <p:spPr>
          <a:xfrm>
            <a:off x="2051720" y="2276872"/>
            <a:ext cx="511256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b="1" dirty="0" smtClean="0"/>
              <a:t>8</a:t>
            </a:r>
            <a:r>
              <a:rPr lang="en-US" sz="6600" b="1" dirty="0" err="1" smtClean="0"/>
              <a:t>UNPTSWge</a:t>
            </a:r>
            <a:endParaRPr lang="ru-RU" sz="6600" b="1" dirty="0"/>
          </a:p>
        </p:txBody>
      </p:sp>
      <p:sp>
        <p:nvSpPr>
          <p:cNvPr id="25" name="TextBox 24"/>
          <p:cNvSpPr txBox="1"/>
          <p:nvPr/>
        </p:nvSpPr>
        <p:spPr>
          <a:xfrm>
            <a:off x="2339752" y="5085184"/>
            <a:ext cx="4095993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0" b="1" dirty="0" err="1" smtClean="0"/>
              <a:t>mumicial</a:t>
            </a:r>
            <a:endParaRPr lang="ru-RU" sz="8000" b="1" dirty="0"/>
          </a:p>
        </p:txBody>
      </p:sp>
    </p:spTree>
    <p:extLst>
      <p:ext uri="{BB962C8B-B14F-4D97-AF65-F5344CB8AC3E}">
        <p14:creationId xmlns:p14="http://schemas.microsoft.com/office/powerpoint/2010/main" xmlns="" val="197885518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619167" y="340847"/>
            <a:ext cx="3889206" cy="1569660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800" b="1" spc="50" dirty="0">
                <a:ln w="11430"/>
                <a:solidFill>
                  <a:schemeClr val="tx2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Задание № </a:t>
            </a:r>
            <a:r>
              <a:rPr lang="ru-RU" sz="4800" b="1" spc="50" dirty="0" smtClean="0">
                <a:ln w="11430"/>
                <a:solidFill>
                  <a:schemeClr val="tx2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4 </a:t>
            </a:r>
          </a:p>
          <a:p>
            <a:pPr algn="ctr"/>
            <a:r>
              <a:rPr lang="ru-RU" sz="4800" b="1" spc="50" dirty="0" smtClean="0">
                <a:ln w="11430"/>
                <a:solidFill>
                  <a:schemeClr val="tx2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Пароль</a:t>
            </a:r>
            <a:endParaRPr lang="ru-RU" sz="4800" b="1" spc="50" dirty="0">
              <a:ln w="11430"/>
              <a:solidFill>
                <a:schemeClr val="tx2">
                  <a:lumMod val="75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69" name="Прямоугольник 68"/>
          <p:cNvSpPr/>
          <p:nvPr/>
        </p:nvSpPr>
        <p:spPr>
          <a:xfrm>
            <a:off x="351302" y="1938925"/>
            <a:ext cx="8424936" cy="53860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Алгоритмы по созданию сложных паролей</a:t>
            </a:r>
          </a:p>
          <a:p>
            <a:r>
              <a:rPr lang="ru-RU" sz="2400" dirty="0" smtClean="0"/>
              <a:t>1. Выбираем любое прилагательное, например, «зажаренный»</a:t>
            </a:r>
          </a:p>
          <a:p>
            <a:r>
              <a:rPr lang="ru-RU" sz="2400" dirty="0" smtClean="0"/>
              <a:t>2. Выбираем существительное, чтобы оно логически не сочеталось с уже выбранным прилагательным, например, «снежок»</a:t>
            </a:r>
          </a:p>
          <a:p>
            <a:r>
              <a:rPr lang="ru-RU" sz="2400" dirty="0" smtClean="0"/>
              <a:t>3. Выбираем цифры, которые легко запомнить, например, «1984». </a:t>
            </a:r>
          </a:p>
          <a:p>
            <a:r>
              <a:rPr lang="ru-RU" sz="2400" dirty="0" smtClean="0"/>
              <a:t>4. Выбираем любой знак препинания, например, «!» </a:t>
            </a:r>
          </a:p>
          <a:p>
            <a:r>
              <a:rPr lang="ru-RU" sz="2400" dirty="0" smtClean="0"/>
              <a:t>5. Запишем выбранные слова, цифры и символы в одну строку без пробелов</a:t>
            </a:r>
          </a:p>
          <a:p>
            <a:r>
              <a:rPr lang="ru-RU" sz="2400" b="1" dirty="0" smtClean="0"/>
              <a:t>Получится: </a:t>
            </a:r>
            <a:r>
              <a:rPr lang="ru-RU" sz="2400" dirty="0" smtClean="0"/>
              <a:t>«зажаренныйснежок1984!» </a:t>
            </a:r>
          </a:p>
          <a:p>
            <a:r>
              <a:rPr lang="ru-RU" sz="2400" dirty="0" smtClean="0"/>
              <a:t>6. Поменяем в этой строке первую строчную букву на прописную: «</a:t>
            </a:r>
            <a:r>
              <a:rPr lang="ru-RU" sz="3200" b="1" dirty="0" smtClean="0">
                <a:solidFill>
                  <a:srgbClr val="7030A0"/>
                </a:solidFill>
              </a:rPr>
              <a:t>Зажаренныйснежок1984!</a:t>
            </a:r>
            <a:r>
              <a:rPr lang="ru-RU" sz="2400" dirty="0" smtClean="0"/>
              <a:t>»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xmlns="" val="65059079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619167" y="340847"/>
            <a:ext cx="3889206" cy="1569660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800" b="1" spc="50" dirty="0">
                <a:ln w="11430"/>
                <a:solidFill>
                  <a:schemeClr val="tx2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Задание № </a:t>
            </a:r>
            <a:r>
              <a:rPr lang="en-US" sz="4800" b="1" spc="50" dirty="0" smtClean="0">
                <a:ln w="11430"/>
                <a:solidFill>
                  <a:schemeClr val="tx2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5</a:t>
            </a:r>
            <a:r>
              <a:rPr lang="ru-RU" sz="4800" b="1" spc="50" dirty="0" smtClean="0">
                <a:ln w="11430"/>
                <a:solidFill>
                  <a:schemeClr val="tx2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</a:p>
          <a:p>
            <a:pPr algn="ctr"/>
            <a:r>
              <a:rPr lang="ru-RU" sz="4800" b="1" spc="50" dirty="0" smtClean="0">
                <a:ln w="11430"/>
                <a:solidFill>
                  <a:schemeClr val="tx2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Пароль</a:t>
            </a:r>
            <a:endParaRPr lang="ru-RU" sz="4800" b="1" spc="50" dirty="0">
              <a:ln w="11430"/>
              <a:solidFill>
                <a:schemeClr val="tx2">
                  <a:lumMod val="75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27584" y="2060847"/>
            <a:ext cx="7200800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500" b="1" i="1" dirty="0" smtClean="0">
                <a:solidFill>
                  <a:srgbClr val="FF0000"/>
                </a:solidFill>
              </a:rPr>
              <a:t>Составьте  пароль</a:t>
            </a:r>
            <a:endParaRPr lang="ru-RU" sz="3500" b="1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6508330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011725" y="340847"/>
            <a:ext cx="4490139" cy="1569660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800" b="1" spc="50" dirty="0">
                <a:ln w="11430"/>
                <a:solidFill>
                  <a:schemeClr val="tx2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Задание № </a:t>
            </a:r>
            <a:r>
              <a:rPr lang="ru-RU" sz="4800" b="1" spc="50" dirty="0" smtClean="0">
                <a:ln w="11430"/>
                <a:solidFill>
                  <a:schemeClr val="tx2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5 </a:t>
            </a:r>
          </a:p>
          <a:p>
            <a:pPr algn="ctr"/>
            <a:r>
              <a:rPr lang="ru-RU" sz="4800" b="1" spc="50" dirty="0" err="1" smtClean="0">
                <a:ln w="11430"/>
                <a:solidFill>
                  <a:schemeClr val="tx2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Видеообучение</a:t>
            </a:r>
            <a:endParaRPr lang="ru-RU" sz="4800" b="1" spc="50" dirty="0">
              <a:ln w="11430"/>
              <a:solidFill>
                <a:schemeClr val="tx2">
                  <a:lumMod val="75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27584" y="2060847"/>
            <a:ext cx="7200800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500" b="1" i="1" dirty="0" smtClean="0">
                <a:solidFill>
                  <a:srgbClr val="FF0000"/>
                </a:solidFill>
              </a:rPr>
              <a:t>Запишите ключевые слова для каждого видеофрагмента</a:t>
            </a:r>
            <a:endParaRPr lang="ru-RU" sz="3500" b="1" i="1" dirty="0">
              <a:solidFill>
                <a:srgbClr val="FF000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5536" y="3530026"/>
            <a:ext cx="2555202" cy="144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347864" y="3547266"/>
            <a:ext cx="2561049" cy="144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281989" y="3547266"/>
            <a:ext cx="2554353" cy="144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395536" y="5229199"/>
            <a:ext cx="24482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Грамотность в сети интернет</a:t>
            </a:r>
            <a:endParaRPr lang="ru-RU" b="1" dirty="0"/>
          </a:p>
        </p:txBody>
      </p:sp>
      <p:sp>
        <p:nvSpPr>
          <p:cNvPr id="7" name="TextBox 6"/>
          <p:cNvSpPr txBox="1"/>
          <p:nvPr/>
        </p:nvSpPr>
        <p:spPr>
          <a:xfrm>
            <a:off x="3347864" y="5229199"/>
            <a:ext cx="256104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Мошенничество в сети Интернет</a:t>
            </a:r>
            <a:endParaRPr lang="ru-RU" b="1" dirty="0"/>
          </a:p>
        </p:txBody>
      </p:sp>
      <p:sp>
        <p:nvSpPr>
          <p:cNvPr id="8" name="TextBox 7"/>
          <p:cNvSpPr txBox="1"/>
          <p:nvPr/>
        </p:nvSpPr>
        <p:spPr>
          <a:xfrm>
            <a:off x="6281989" y="5229199"/>
            <a:ext cx="255435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Развлечения и безопасность в сети Интернет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xmlns="" val="28144132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911507" y="3553475"/>
            <a:ext cx="3304525" cy="33045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Прямоугольник 1"/>
          <p:cNvSpPr/>
          <p:nvPr/>
        </p:nvSpPr>
        <p:spPr>
          <a:xfrm>
            <a:off x="2619167" y="340847"/>
            <a:ext cx="3889206" cy="1569660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800" b="1" spc="50" dirty="0">
                <a:ln w="11430"/>
                <a:solidFill>
                  <a:schemeClr val="tx2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Задание № </a:t>
            </a:r>
            <a:r>
              <a:rPr lang="ru-RU" sz="4800" b="1" spc="50" dirty="0" smtClean="0">
                <a:ln w="11430"/>
                <a:solidFill>
                  <a:schemeClr val="tx2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7 </a:t>
            </a:r>
          </a:p>
          <a:p>
            <a:pPr algn="ctr"/>
            <a:r>
              <a:rPr lang="ru-RU" sz="4800" b="1" spc="50" dirty="0" smtClean="0">
                <a:ln w="11430"/>
                <a:solidFill>
                  <a:schemeClr val="tx2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Рефлексия</a:t>
            </a:r>
            <a:endParaRPr lang="ru-RU" sz="4800" b="1" spc="50" dirty="0">
              <a:ln w="11430"/>
              <a:solidFill>
                <a:schemeClr val="tx2">
                  <a:lumMod val="75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508" y="1910507"/>
            <a:ext cx="914049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500" b="1" i="1" dirty="0" smtClean="0">
                <a:solidFill>
                  <a:srgbClr val="FF0000"/>
                </a:solidFill>
              </a:rPr>
              <a:t>Разработайте </a:t>
            </a:r>
            <a:r>
              <a:rPr lang="ru-RU" sz="3500" b="1" i="1" dirty="0">
                <a:solidFill>
                  <a:srgbClr val="FF0000"/>
                </a:solidFill>
              </a:rPr>
              <a:t>правила поведения </a:t>
            </a:r>
            <a:br>
              <a:rPr lang="ru-RU" sz="3500" b="1" i="1" dirty="0">
                <a:solidFill>
                  <a:srgbClr val="FF0000"/>
                </a:solidFill>
              </a:rPr>
            </a:br>
            <a:r>
              <a:rPr lang="ru-RU" sz="3500" b="1" i="1" dirty="0">
                <a:solidFill>
                  <a:srgbClr val="FF0000"/>
                </a:solidFill>
              </a:rPr>
              <a:t>в сети Интернет, используя опорные слова</a:t>
            </a:r>
          </a:p>
        </p:txBody>
      </p:sp>
    </p:spTree>
    <p:extLst>
      <p:ext uri="{BB962C8B-B14F-4D97-AF65-F5344CB8AC3E}">
        <p14:creationId xmlns:p14="http://schemas.microsoft.com/office/powerpoint/2010/main" xmlns="" val="159525220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643174" y="214290"/>
            <a:ext cx="3889206" cy="1569660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800" b="1" spc="50" dirty="0">
                <a:ln w="11430"/>
                <a:solidFill>
                  <a:schemeClr val="tx2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Задание № </a:t>
            </a:r>
            <a:r>
              <a:rPr lang="ru-RU" sz="4800" b="1" spc="50" dirty="0" smtClean="0">
                <a:ln w="11430"/>
                <a:solidFill>
                  <a:schemeClr val="tx2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6 </a:t>
            </a:r>
          </a:p>
          <a:p>
            <a:pPr algn="ctr"/>
            <a:r>
              <a:rPr lang="ru-RU" sz="4800" b="1" spc="50" dirty="0" smtClean="0">
                <a:ln w="11430"/>
                <a:solidFill>
                  <a:schemeClr val="tx2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Кроссворд</a:t>
            </a:r>
            <a:endParaRPr lang="ru-RU" sz="4800" b="1" spc="50" dirty="0">
              <a:ln w="11430"/>
              <a:solidFill>
                <a:schemeClr val="tx2">
                  <a:lumMod val="75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grpSp>
        <p:nvGrpSpPr>
          <p:cNvPr id="4" name="Группа 3"/>
          <p:cNvGrpSpPr/>
          <p:nvPr/>
        </p:nvGrpSpPr>
        <p:grpSpPr>
          <a:xfrm>
            <a:off x="2597299" y="3342594"/>
            <a:ext cx="3873193" cy="3020052"/>
            <a:chOff x="-2" y="0"/>
            <a:chExt cx="3583939" cy="3114685"/>
          </a:xfrm>
        </p:grpSpPr>
        <p:sp>
          <p:nvSpPr>
            <p:cNvPr id="6" name="Прямоугольник 5"/>
            <p:cNvSpPr/>
            <p:nvPr/>
          </p:nvSpPr>
          <p:spPr>
            <a:xfrm>
              <a:off x="232913" y="966158"/>
              <a:ext cx="239395" cy="23939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3175"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ru-RU"/>
            </a:p>
          </p:txBody>
        </p:sp>
        <p:sp>
          <p:nvSpPr>
            <p:cNvPr id="7" name="Прямоугольник 6"/>
            <p:cNvSpPr/>
            <p:nvPr/>
          </p:nvSpPr>
          <p:spPr>
            <a:xfrm>
              <a:off x="232913" y="1440611"/>
              <a:ext cx="239395" cy="23939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3175"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ru-RU"/>
            </a:p>
          </p:txBody>
        </p:sp>
        <p:sp>
          <p:nvSpPr>
            <p:cNvPr id="8" name="Прямоугольник 7"/>
            <p:cNvSpPr/>
            <p:nvPr/>
          </p:nvSpPr>
          <p:spPr>
            <a:xfrm>
              <a:off x="232913" y="1682151"/>
              <a:ext cx="239395" cy="23939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3175"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ru-RU"/>
            </a:p>
          </p:txBody>
        </p:sp>
        <p:sp>
          <p:nvSpPr>
            <p:cNvPr id="9" name="Прямоугольник 8"/>
            <p:cNvSpPr/>
            <p:nvPr/>
          </p:nvSpPr>
          <p:spPr>
            <a:xfrm>
              <a:off x="232913" y="1915064"/>
              <a:ext cx="239395" cy="23939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3175"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ru-RU"/>
            </a:p>
          </p:txBody>
        </p:sp>
        <p:sp>
          <p:nvSpPr>
            <p:cNvPr id="10" name="Прямоугольник 9"/>
            <p:cNvSpPr/>
            <p:nvPr/>
          </p:nvSpPr>
          <p:spPr>
            <a:xfrm>
              <a:off x="232913" y="2156604"/>
              <a:ext cx="239395" cy="23939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3175"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ru-RU"/>
            </a:p>
          </p:txBody>
        </p:sp>
        <p:grpSp>
          <p:nvGrpSpPr>
            <p:cNvPr id="11" name="Группа 10"/>
            <p:cNvGrpSpPr/>
            <p:nvPr/>
          </p:nvGrpSpPr>
          <p:grpSpPr>
            <a:xfrm>
              <a:off x="-2" y="0"/>
              <a:ext cx="3583939" cy="3114685"/>
              <a:chOff x="-2" y="0"/>
              <a:chExt cx="3583939" cy="3114685"/>
            </a:xfrm>
          </p:grpSpPr>
          <p:grpSp>
            <p:nvGrpSpPr>
              <p:cNvPr id="13" name="Группа 12"/>
              <p:cNvGrpSpPr/>
              <p:nvPr/>
            </p:nvGrpSpPr>
            <p:grpSpPr>
              <a:xfrm>
                <a:off x="-2" y="0"/>
                <a:ext cx="3583939" cy="3114685"/>
                <a:chOff x="-1" y="0"/>
                <a:chExt cx="2980691" cy="2590165"/>
              </a:xfrm>
            </p:grpSpPr>
            <p:sp>
              <p:nvSpPr>
                <p:cNvPr id="15" name="Прямоугольник 14"/>
                <p:cNvSpPr/>
                <p:nvPr/>
              </p:nvSpPr>
              <p:spPr>
                <a:xfrm>
                  <a:off x="796138" y="600075"/>
                  <a:ext cx="199390" cy="199390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 w="3175">
                  <a:solidFill>
                    <a:schemeClr val="tx2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ru-RU"/>
                </a:p>
              </p:txBody>
            </p:sp>
            <p:sp>
              <p:nvSpPr>
                <p:cNvPr id="16" name="Прямоугольник 15"/>
                <p:cNvSpPr/>
                <p:nvPr/>
              </p:nvSpPr>
              <p:spPr>
                <a:xfrm>
                  <a:off x="796138" y="400050"/>
                  <a:ext cx="199390" cy="199390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 w="3175">
                  <a:solidFill>
                    <a:schemeClr val="tx2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ru-RU"/>
                </a:p>
              </p:txBody>
            </p:sp>
            <p:sp>
              <p:nvSpPr>
                <p:cNvPr id="17" name="Прямоугольник 16"/>
                <p:cNvSpPr/>
                <p:nvPr/>
              </p:nvSpPr>
              <p:spPr>
                <a:xfrm>
                  <a:off x="796138" y="200025"/>
                  <a:ext cx="199390" cy="199390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 w="3175">
                  <a:solidFill>
                    <a:schemeClr val="tx2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ru-RU"/>
                </a:p>
              </p:txBody>
            </p:sp>
            <p:sp>
              <p:nvSpPr>
                <p:cNvPr id="18" name="Прямоугольник 17"/>
                <p:cNvSpPr/>
                <p:nvPr/>
              </p:nvSpPr>
              <p:spPr>
                <a:xfrm>
                  <a:off x="796138" y="1190625"/>
                  <a:ext cx="199390" cy="199390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 w="3175">
                  <a:solidFill>
                    <a:schemeClr val="tx2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ru-RU"/>
                </a:p>
              </p:txBody>
            </p:sp>
            <p:sp>
              <p:nvSpPr>
                <p:cNvPr id="19" name="Прямоугольник 18"/>
                <p:cNvSpPr/>
                <p:nvPr/>
              </p:nvSpPr>
              <p:spPr>
                <a:xfrm>
                  <a:off x="796138" y="1000125"/>
                  <a:ext cx="199390" cy="199390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 w="3175">
                  <a:solidFill>
                    <a:schemeClr val="tx2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ru-RU"/>
                </a:p>
              </p:txBody>
            </p:sp>
            <p:sp>
              <p:nvSpPr>
                <p:cNvPr id="20" name="Прямоугольник 19"/>
                <p:cNvSpPr/>
                <p:nvPr/>
              </p:nvSpPr>
              <p:spPr>
                <a:xfrm>
                  <a:off x="796138" y="800100"/>
                  <a:ext cx="199649" cy="199653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 w="3175">
                  <a:solidFill>
                    <a:schemeClr val="tx2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ru-RU"/>
                </a:p>
              </p:txBody>
            </p:sp>
            <p:sp>
              <p:nvSpPr>
                <p:cNvPr id="21" name="Прямоугольник 20"/>
                <p:cNvSpPr/>
                <p:nvPr/>
              </p:nvSpPr>
              <p:spPr>
                <a:xfrm>
                  <a:off x="-1" y="1000125"/>
                  <a:ext cx="199390" cy="199390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 w="3175">
                  <a:solidFill>
                    <a:schemeClr val="tx2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ru-RU"/>
                </a:p>
              </p:txBody>
            </p:sp>
            <p:sp>
              <p:nvSpPr>
                <p:cNvPr id="22" name="Прямоугольник 21"/>
                <p:cNvSpPr/>
                <p:nvPr/>
              </p:nvSpPr>
              <p:spPr>
                <a:xfrm>
                  <a:off x="189212" y="1000125"/>
                  <a:ext cx="199390" cy="199390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 w="3175">
                  <a:solidFill>
                    <a:schemeClr val="tx2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ru-RU"/>
                </a:p>
              </p:txBody>
            </p:sp>
            <p:sp>
              <p:nvSpPr>
                <p:cNvPr id="23" name="Прямоугольник 22"/>
                <p:cNvSpPr/>
                <p:nvPr/>
              </p:nvSpPr>
              <p:spPr>
                <a:xfrm>
                  <a:off x="396088" y="1000125"/>
                  <a:ext cx="199390" cy="199390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 w="3175">
                  <a:solidFill>
                    <a:schemeClr val="tx2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ru-RU"/>
                </a:p>
              </p:txBody>
            </p:sp>
            <p:sp>
              <p:nvSpPr>
                <p:cNvPr id="24" name="Прямоугольник 23"/>
                <p:cNvSpPr/>
                <p:nvPr/>
              </p:nvSpPr>
              <p:spPr>
                <a:xfrm>
                  <a:off x="596113" y="1000125"/>
                  <a:ext cx="199390" cy="199390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 w="3175">
                  <a:solidFill>
                    <a:schemeClr val="tx2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ru-RU"/>
                </a:p>
              </p:txBody>
            </p:sp>
            <p:sp>
              <p:nvSpPr>
                <p:cNvPr id="25" name="Прямоугольник 24"/>
                <p:cNvSpPr/>
                <p:nvPr/>
              </p:nvSpPr>
              <p:spPr>
                <a:xfrm>
                  <a:off x="996163" y="600075"/>
                  <a:ext cx="199390" cy="199390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 w="3175">
                  <a:solidFill>
                    <a:schemeClr val="tx2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ru-RU"/>
                </a:p>
              </p:txBody>
            </p:sp>
            <p:sp>
              <p:nvSpPr>
                <p:cNvPr id="26" name="Прямоугольник 25"/>
                <p:cNvSpPr/>
                <p:nvPr/>
              </p:nvSpPr>
              <p:spPr>
                <a:xfrm>
                  <a:off x="1200150" y="600075"/>
                  <a:ext cx="199390" cy="199390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 w="3175">
                  <a:solidFill>
                    <a:schemeClr val="tx2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ru-RU"/>
                </a:p>
              </p:txBody>
            </p:sp>
            <p:sp>
              <p:nvSpPr>
                <p:cNvPr id="27" name="Прямоугольник 26"/>
                <p:cNvSpPr/>
                <p:nvPr/>
              </p:nvSpPr>
              <p:spPr>
                <a:xfrm>
                  <a:off x="1400175" y="600075"/>
                  <a:ext cx="199649" cy="199653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 w="3175">
                  <a:solidFill>
                    <a:schemeClr val="tx2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ru-RU"/>
                </a:p>
              </p:txBody>
            </p:sp>
            <p:sp>
              <p:nvSpPr>
                <p:cNvPr id="28" name="Прямоугольник 27"/>
                <p:cNvSpPr/>
                <p:nvPr/>
              </p:nvSpPr>
              <p:spPr>
                <a:xfrm>
                  <a:off x="1600200" y="600075"/>
                  <a:ext cx="199649" cy="199653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 w="3175">
                  <a:solidFill>
                    <a:schemeClr val="tx2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ru-RU"/>
                </a:p>
              </p:txBody>
            </p:sp>
            <p:sp>
              <p:nvSpPr>
                <p:cNvPr id="29" name="Прямоугольник 28"/>
                <p:cNvSpPr/>
                <p:nvPr/>
              </p:nvSpPr>
              <p:spPr>
                <a:xfrm>
                  <a:off x="1790700" y="600075"/>
                  <a:ext cx="199390" cy="199390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 w="3175">
                  <a:solidFill>
                    <a:schemeClr val="tx2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ru-RU"/>
                </a:p>
              </p:txBody>
            </p:sp>
            <p:sp>
              <p:nvSpPr>
                <p:cNvPr id="30" name="Прямоугольник 29"/>
                <p:cNvSpPr/>
                <p:nvPr/>
              </p:nvSpPr>
              <p:spPr>
                <a:xfrm>
                  <a:off x="1990725" y="600075"/>
                  <a:ext cx="199390" cy="199390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 w="3175">
                  <a:solidFill>
                    <a:schemeClr val="tx2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ru-RU"/>
                </a:p>
              </p:txBody>
            </p:sp>
            <p:sp>
              <p:nvSpPr>
                <p:cNvPr id="31" name="Прямоугольник 30"/>
                <p:cNvSpPr/>
                <p:nvPr/>
              </p:nvSpPr>
              <p:spPr>
                <a:xfrm>
                  <a:off x="2190750" y="600075"/>
                  <a:ext cx="199390" cy="199390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 w="3175">
                  <a:solidFill>
                    <a:schemeClr val="tx2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ru-RU"/>
                </a:p>
              </p:txBody>
            </p:sp>
            <p:sp>
              <p:nvSpPr>
                <p:cNvPr id="32" name="Прямоугольник 31"/>
                <p:cNvSpPr/>
                <p:nvPr/>
              </p:nvSpPr>
              <p:spPr>
                <a:xfrm>
                  <a:off x="2390775" y="600075"/>
                  <a:ext cx="199390" cy="199390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 w="3175">
                  <a:solidFill>
                    <a:schemeClr val="tx2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ru-RU"/>
                </a:p>
              </p:txBody>
            </p:sp>
            <p:sp>
              <p:nvSpPr>
                <p:cNvPr id="33" name="Прямоугольник 32"/>
                <p:cNvSpPr/>
                <p:nvPr/>
              </p:nvSpPr>
              <p:spPr>
                <a:xfrm>
                  <a:off x="2590800" y="600075"/>
                  <a:ext cx="199390" cy="199390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 w="3175">
                  <a:solidFill>
                    <a:schemeClr val="tx2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ru-RU"/>
                </a:p>
              </p:txBody>
            </p:sp>
            <p:sp>
              <p:nvSpPr>
                <p:cNvPr id="34" name="Прямоугольник 33"/>
                <p:cNvSpPr/>
                <p:nvPr/>
              </p:nvSpPr>
              <p:spPr>
                <a:xfrm>
                  <a:off x="1400175" y="400050"/>
                  <a:ext cx="199390" cy="199390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 w="3175">
                  <a:solidFill>
                    <a:schemeClr val="tx2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ru-RU"/>
                </a:p>
              </p:txBody>
            </p:sp>
            <p:sp>
              <p:nvSpPr>
                <p:cNvPr id="35" name="Прямоугольник 34"/>
                <p:cNvSpPr/>
                <p:nvPr/>
              </p:nvSpPr>
              <p:spPr>
                <a:xfrm>
                  <a:off x="1400175" y="800100"/>
                  <a:ext cx="199390" cy="199390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 w="3175">
                  <a:solidFill>
                    <a:schemeClr val="tx2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ru-RU"/>
                </a:p>
              </p:txBody>
            </p:sp>
            <p:sp>
              <p:nvSpPr>
                <p:cNvPr id="36" name="Прямоугольник 35"/>
                <p:cNvSpPr/>
                <p:nvPr/>
              </p:nvSpPr>
              <p:spPr>
                <a:xfrm>
                  <a:off x="1400175" y="1000125"/>
                  <a:ext cx="199649" cy="199653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 w="3175">
                  <a:solidFill>
                    <a:schemeClr val="tx2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ru-RU"/>
                </a:p>
              </p:txBody>
            </p:sp>
            <p:sp>
              <p:nvSpPr>
                <p:cNvPr id="37" name="Прямоугольник 36"/>
                <p:cNvSpPr/>
                <p:nvPr/>
              </p:nvSpPr>
              <p:spPr>
                <a:xfrm>
                  <a:off x="1399457" y="1392704"/>
                  <a:ext cx="199649" cy="199653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 w="3175">
                  <a:solidFill>
                    <a:schemeClr val="tx2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ru-RU"/>
                </a:p>
              </p:txBody>
            </p:sp>
            <p:sp>
              <p:nvSpPr>
                <p:cNvPr id="38" name="Прямоугольник 37"/>
                <p:cNvSpPr/>
                <p:nvPr/>
              </p:nvSpPr>
              <p:spPr>
                <a:xfrm>
                  <a:off x="1400175" y="1190625"/>
                  <a:ext cx="199649" cy="199653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 w="3175">
                  <a:solidFill>
                    <a:schemeClr val="tx2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ru-RU"/>
                </a:p>
              </p:txBody>
            </p:sp>
            <p:sp>
              <p:nvSpPr>
                <p:cNvPr id="39" name="Прямоугольник 38"/>
                <p:cNvSpPr/>
                <p:nvPr/>
              </p:nvSpPr>
              <p:spPr>
                <a:xfrm>
                  <a:off x="1400175" y="1590675"/>
                  <a:ext cx="199649" cy="199653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 w="3175">
                  <a:solidFill>
                    <a:schemeClr val="tx2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ru-RU"/>
                </a:p>
              </p:txBody>
            </p:sp>
            <p:sp>
              <p:nvSpPr>
                <p:cNvPr id="40" name="Прямоугольник 39"/>
                <p:cNvSpPr/>
                <p:nvPr/>
              </p:nvSpPr>
              <p:spPr>
                <a:xfrm>
                  <a:off x="2190750" y="0"/>
                  <a:ext cx="199390" cy="199390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 w="3175">
                  <a:solidFill>
                    <a:schemeClr val="tx2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ru-RU"/>
                </a:p>
              </p:txBody>
            </p:sp>
            <p:sp>
              <p:nvSpPr>
                <p:cNvPr id="41" name="Прямоугольник 40"/>
                <p:cNvSpPr/>
                <p:nvPr/>
              </p:nvSpPr>
              <p:spPr>
                <a:xfrm>
                  <a:off x="2190750" y="400050"/>
                  <a:ext cx="199390" cy="199390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 w="3175">
                  <a:solidFill>
                    <a:schemeClr val="tx2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ru-RU"/>
                </a:p>
              </p:txBody>
            </p:sp>
            <p:sp>
              <p:nvSpPr>
                <p:cNvPr id="42" name="Прямоугольник 41"/>
                <p:cNvSpPr/>
                <p:nvPr/>
              </p:nvSpPr>
              <p:spPr>
                <a:xfrm>
                  <a:off x="2190750" y="200025"/>
                  <a:ext cx="199390" cy="199390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 w="3175">
                  <a:solidFill>
                    <a:schemeClr val="tx2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ru-RU"/>
                </a:p>
              </p:txBody>
            </p:sp>
            <p:sp>
              <p:nvSpPr>
                <p:cNvPr id="43" name="Прямоугольник 42"/>
                <p:cNvSpPr/>
                <p:nvPr/>
              </p:nvSpPr>
              <p:spPr>
                <a:xfrm>
                  <a:off x="2190750" y="1000125"/>
                  <a:ext cx="199390" cy="199390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 w="3175">
                  <a:solidFill>
                    <a:schemeClr val="tx2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ru-RU"/>
                </a:p>
              </p:txBody>
            </p:sp>
            <p:sp>
              <p:nvSpPr>
                <p:cNvPr id="44" name="Прямоугольник 43"/>
                <p:cNvSpPr/>
                <p:nvPr/>
              </p:nvSpPr>
              <p:spPr>
                <a:xfrm>
                  <a:off x="2190750" y="800100"/>
                  <a:ext cx="199390" cy="199390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 w="3175">
                  <a:solidFill>
                    <a:schemeClr val="tx2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ru-RU"/>
                </a:p>
              </p:txBody>
            </p:sp>
            <p:sp>
              <p:nvSpPr>
                <p:cNvPr id="45" name="Прямоугольник 44"/>
                <p:cNvSpPr/>
                <p:nvPr/>
              </p:nvSpPr>
              <p:spPr>
                <a:xfrm>
                  <a:off x="2390775" y="200025"/>
                  <a:ext cx="199390" cy="199390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 w="3175">
                  <a:solidFill>
                    <a:schemeClr val="tx2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ru-RU"/>
                </a:p>
              </p:txBody>
            </p:sp>
            <p:sp>
              <p:nvSpPr>
                <p:cNvPr id="46" name="Прямоугольник 45"/>
                <p:cNvSpPr/>
                <p:nvPr/>
              </p:nvSpPr>
              <p:spPr>
                <a:xfrm>
                  <a:off x="2590800" y="200025"/>
                  <a:ext cx="199390" cy="199390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 w="3175">
                  <a:solidFill>
                    <a:schemeClr val="tx2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ru-RU"/>
                </a:p>
              </p:txBody>
            </p:sp>
            <p:sp>
              <p:nvSpPr>
                <p:cNvPr id="47" name="Прямоугольник 46"/>
                <p:cNvSpPr/>
                <p:nvPr/>
              </p:nvSpPr>
              <p:spPr>
                <a:xfrm>
                  <a:off x="2781300" y="200025"/>
                  <a:ext cx="199390" cy="199390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 w="3175">
                  <a:solidFill>
                    <a:schemeClr val="tx2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ru-RU"/>
                </a:p>
              </p:txBody>
            </p:sp>
            <p:sp>
              <p:nvSpPr>
                <p:cNvPr id="48" name="Прямоугольник 47"/>
                <p:cNvSpPr/>
                <p:nvPr/>
              </p:nvSpPr>
              <p:spPr>
                <a:xfrm>
                  <a:off x="1990725" y="200025"/>
                  <a:ext cx="199390" cy="199390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 w="3175">
                  <a:solidFill>
                    <a:schemeClr val="tx2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>
                    <a:lnSpc>
                      <a:spcPct val="115000"/>
                    </a:lnSpc>
                    <a:spcAft>
                      <a:spcPts val="1000"/>
                    </a:spcAft>
                  </a:pPr>
                  <a:r>
                    <a:rPr lang="en-US" sz="1100">
                      <a:solidFill>
                        <a:srgbClr val="0D0D0D"/>
                      </a:solidFill>
                      <a:effectLst/>
                      <a:ea typeface="Calibri"/>
                      <a:cs typeface="Times New Roman"/>
                    </a:rPr>
                    <a:t> </a:t>
                  </a:r>
                  <a:endParaRPr lang="ru-RU" sz="1100">
                    <a:effectLst/>
                    <a:ea typeface="Calibri"/>
                    <a:cs typeface="Times New Roman"/>
                  </a:endParaRPr>
                </a:p>
              </p:txBody>
            </p:sp>
            <p:sp>
              <p:nvSpPr>
                <p:cNvPr id="49" name="Прямоугольник 48"/>
                <p:cNvSpPr/>
                <p:nvPr/>
              </p:nvSpPr>
              <p:spPr>
                <a:xfrm>
                  <a:off x="2390775" y="1000125"/>
                  <a:ext cx="199390" cy="199390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 w="3175">
                  <a:solidFill>
                    <a:schemeClr val="tx2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ru-RU"/>
                </a:p>
              </p:txBody>
            </p:sp>
            <p:sp>
              <p:nvSpPr>
                <p:cNvPr id="50" name="Прямоугольник 49"/>
                <p:cNvSpPr/>
                <p:nvPr/>
              </p:nvSpPr>
              <p:spPr>
                <a:xfrm>
                  <a:off x="2590800" y="1000125"/>
                  <a:ext cx="199390" cy="199390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 w="3175">
                  <a:solidFill>
                    <a:schemeClr val="tx2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ru-RU"/>
                </a:p>
              </p:txBody>
            </p:sp>
            <p:sp>
              <p:nvSpPr>
                <p:cNvPr id="51" name="Прямоугольник 50"/>
                <p:cNvSpPr/>
                <p:nvPr/>
              </p:nvSpPr>
              <p:spPr>
                <a:xfrm>
                  <a:off x="1790700" y="1000125"/>
                  <a:ext cx="199390" cy="199390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 w="3175">
                  <a:solidFill>
                    <a:schemeClr val="tx2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ru-RU"/>
                </a:p>
              </p:txBody>
            </p:sp>
            <p:sp>
              <p:nvSpPr>
                <p:cNvPr id="52" name="Прямоугольник 51"/>
                <p:cNvSpPr/>
                <p:nvPr/>
              </p:nvSpPr>
              <p:spPr>
                <a:xfrm>
                  <a:off x="1990725" y="1000125"/>
                  <a:ext cx="199390" cy="199390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 w="3175">
                  <a:solidFill>
                    <a:schemeClr val="tx2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ru-RU"/>
                </a:p>
              </p:txBody>
            </p:sp>
            <p:sp>
              <p:nvSpPr>
                <p:cNvPr id="53" name="Прямоугольник 52"/>
                <p:cNvSpPr/>
                <p:nvPr/>
              </p:nvSpPr>
              <p:spPr>
                <a:xfrm>
                  <a:off x="1400175" y="1790700"/>
                  <a:ext cx="199390" cy="199390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 w="3175">
                  <a:solidFill>
                    <a:schemeClr val="tx2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ru-RU"/>
                </a:p>
              </p:txBody>
            </p:sp>
            <p:sp>
              <p:nvSpPr>
                <p:cNvPr id="54" name="Прямоугольник 53"/>
                <p:cNvSpPr/>
                <p:nvPr/>
              </p:nvSpPr>
              <p:spPr>
                <a:xfrm>
                  <a:off x="1400175" y="1990725"/>
                  <a:ext cx="199390" cy="199390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 w="3175">
                  <a:solidFill>
                    <a:schemeClr val="tx2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ru-RU"/>
                </a:p>
              </p:txBody>
            </p:sp>
            <p:sp>
              <p:nvSpPr>
                <p:cNvPr id="55" name="Прямоугольник 54"/>
                <p:cNvSpPr/>
                <p:nvPr/>
              </p:nvSpPr>
              <p:spPr>
                <a:xfrm>
                  <a:off x="1400175" y="2190750"/>
                  <a:ext cx="199390" cy="199390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 w="3175">
                  <a:solidFill>
                    <a:schemeClr val="tx2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ru-RU"/>
                </a:p>
              </p:txBody>
            </p:sp>
            <p:sp>
              <p:nvSpPr>
                <p:cNvPr id="56" name="Прямоугольник 55"/>
                <p:cNvSpPr/>
                <p:nvPr/>
              </p:nvSpPr>
              <p:spPr>
                <a:xfrm>
                  <a:off x="1600200" y="1790700"/>
                  <a:ext cx="199390" cy="199390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 w="3175">
                  <a:solidFill>
                    <a:schemeClr val="tx2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ru-RU"/>
                </a:p>
              </p:txBody>
            </p:sp>
            <p:sp>
              <p:nvSpPr>
                <p:cNvPr id="57" name="Прямоугольник 56"/>
                <p:cNvSpPr/>
                <p:nvPr/>
              </p:nvSpPr>
              <p:spPr>
                <a:xfrm>
                  <a:off x="1800225" y="1790700"/>
                  <a:ext cx="199390" cy="199390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 w="3175">
                  <a:solidFill>
                    <a:schemeClr val="tx2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ru-RU"/>
                </a:p>
              </p:txBody>
            </p:sp>
            <p:sp>
              <p:nvSpPr>
                <p:cNvPr id="58" name="Прямоугольник 57"/>
                <p:cNvSpPr/>
                <p:nvPr/>
              </p:nvSpPr>
              <p:spPr>
                <a:xfrm>
                  <a:off x="2000250" y="1790700"/>
                  <a:ext cx="199390" cy="199390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 w="3175">
                  <a:solidFill>
                    <a:schemeClr val="tx2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ru-RU"/>
                </a:p>
              </p:txBody>
            </p:sp>
            <p:sp>
              <p:nvSpPr>
                <p:cNvPr id="59" name="Прямоугольник 58"/>
                <p:cNvSpPr/>
                <p:nvPr/>
              </p:nvSpPr>
              <p:spPr>
                <a:xfrm>
                  <a:off x="2200275" y="1790700"/>
                  <a:ext cx="199390" cy="199390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 w="3175">
                  <a:solidFill>
                    <a:schemeClr val="tx2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ru-RU"/>
                </a:p>
              </p:txBody>
            </p:sp>
            <p:sp>
              <p:nvSpPr>
                <p:cNvPr id="60" name="Прямоугольник 59"/>
                <p:cNvSpPr/>
                <p:nvPr/>
              </p:nvSpPr>
              <p:spPr>
                <a:xfrm>
                  <a:off x="1200150" y="1790700"/>
                  <a:ext cx="199390" cy="199390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 w="3175">
                  <a:solidFill>
                    <a:schemeClr val="tx2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ru-RU"/>
                </a:p>
              </p:txBody>
            </p:sp>
            <p:sp>
              <p:nvSpPr>
                <p:cNvPr id="61" name="Прямоугольник 60"/>
                <p:cNvSpPr/>
                <p:nvPr/>
              </p:nvSpPr>
              <p:spPr>
                <a:xfrm>
                  <a:off x="2000250" y="2190750"/>
                  <a:ext cx="199390" cy="199390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 w="3175">
                  <a:solidFill>
                    <a:schemeClr val="tx2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ru-RU"/>
                </a:p>
              </p:txBody>
            </p:sp>
            <p:sp>
              <p:nvSpPr>
                <p:cNvPr id="62" name="Прямоугольник 61"/>
                <p:cNvSpPr/>
                <p:nvPr/>
              </p:nvSpPr>
              <p:spPr>
                <a:xfrm>
                  <a:off x="2000250" y="1990725"/>
                  <a:ext cx="199390" cy="199390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 w="3175">
                  <a:solidFill>
                    <a:schemeClr val="tx2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ru-RU"/>
                </a:p>
              </p:txBody>
            </p:sp>
            <p:sp>
              <p:nvSpPr>
                <p:cNvPr id="63" name="Прямоугольник 62"/>
                <p:cNvSpPr/>
                <p:nvPr/>
              </p:nvSpPr>
              <p:spPr>
                <a:xfrm>
                  <a:off x="2000250" y="2390775"/>
                  <a:ext cx="199390" cy="199390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 w="3175">
                  <a:solidFill>
                    <a:schemeClr val="tx2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ru-RU"/>
                </a:p>
              </p:txBody>
            </p:sp>
            <p:sp>
              <p:nvSpPr>
                <p:cNvPr id="64" name="Прямоугольник 63"/>
                <p:cNvSpPr/>
                <p:nvPr/>
              </p:nvSpPr>
              <p:spPr>
                <a:xfrm>
                  <a:off x="2001279" y="1590675"/>
                  <a:ext cx="199390" cy="199390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 w="3175">
                  <a:solidFill>
                    <a:schemeClr val="tx2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ru-RU"/>
                </a:p>
              </p:txBody>
            </p:sp>
            <p:sp>
              <p:nvSpPr>
                <p:cNvPr id="65" name="Прямоугольник 64"/>
                <p:cNvSpPr/>
                <p:nvPr/>
              </p:nvSpPr>
              <p:spPr>
                <a:xfrm>
                  <a:off x="2200275" y="2390775"/>
                  <a:ext cx="199390" cy="199390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 w="3175">
                  <a:solidFill>
                    <a:schemeClr val="tx2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ru-RU"/>
                </a:p>
              </p:txBody>
            </p:sp>
            <p:sp>
              <p:nvSpPr>
                <p:cNvPr id="66" name="Прямоугольник 65"/>
                <p:cNvSpPr/>
                <p:nvPr/>
              </p:nvSpPr>
              <p:spPr>
                <a:xfrm>
                  <a:off x="2400300" y="2390775"/>
                  <a:ext cx="199390" cy="199390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 w="3175">
                  <a:solidFill>
                    <a:schemeClr val="tx2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ru-RU"/>
                </a:p>
              </p:txBody>
            </p:sp>
            <p:sp>
              <p:nvSpPr>
                <p:cNvPr id="67" name="Прямоугольник 66"/>
                <p:cNvSpPr/>
                <p:nvPr/>
              </p:nvSpPr>
              <p:spPr>
                <a:xfrm>
                  <a:off x="2600325" y="2390775"/>
                  <a:ext cx="199390" cy="199390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 w="3175">
                  <a:solidFill>
                    <a:schemeClr val="tx2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ru-RU"/>
                </a:p>
              </p:txBody>
            </p:sp>
          </p:grpSp>
          <p:sp>
            <p:nvSpPr>
              <p:cNvPr id="14" name="Прямоугольник 13"/>
              <p:cNvSpPr/>
              <p:nvPr/>
            </p:nvSpPr>
            <p:spPr>
              <a:xfrm>
                <a:off x="232913" y="724619"/>
                <a:ext cx="239395" cy="239395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3175">
                <a:solidFill>
                  <a:schemeClr val="tx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ru-RU"/>
              </a:p>
            </p:txBody>
          </p:sp>
        </p:grpSp>
        <p:sp>
          <p:nvSpPr>
            <p:cNvPr id="12" name="Прямоугольник 11"/>
            <p:cNvSpPr/>
            <p:nvPr/>
          </p:nvSpPr>
          <p:spPr>
            <a:xfrm>
              <a:off x="232913" y="2398143"/>
              <a:ext cx="239395" cy="23939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3175"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ru-RU"/>
            </a:p>
          </p:txBody>
        </p:sp>
      </p:grpSp>
      <p:sp>
        <p:nvSpPr>
          <p:cNvPr id="68" name="TextBox 67"/>
          <p:cNvSpPr txBox="1"/>
          <p:nvPr/>
        </p:nvSpPr>
        <p:spPr>
          <a:xfrm>
            <a:off x="1128371" y="1869789"/>
            <a:ext cx="7200800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500" b="1" i="1" dirty="0" smtClean="0">
                <a:solidFill>
                  <a:srgbClr val="FF0000"/>
                </a:solidFill>
              </a:rPr>
              <a:t>Разгадайте кроссворд, составьте слово из выделенных букв</a:t>
            </a:r>
            <a:endParaRPr lang="ru-RU" sz="3500" b="1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98388826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619167" y="340847"/>
            <a:ext cx="3889206" cy="1569660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800" b="1" spc="50" dirty="0">
                <a:ln w="11430"/>
                <a:solidFill>
                  <a:schemeClr val="tx2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Задание № </a:t>
            </a:r>
            <a:r>
              <a:rPr lang="ru-RU" sz="4800" b="1" spc="50" dirty="0" smtClean="0">
                <a:ln w="11430"/>
                <a:solidFill>
                  <a:schemeClr val="tx2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6 </a:t>
            </a:r>
          </a:p>
          <a:p>
            <a:pPr algn="ctr"/>
            <a:r>
              <a:rPr lang="ru-RU" sz="4800" b="1" spc="50" dirty="0">
                <a:ln w="11430"/>
                <a:solidFill>
                  <a:schemeClr val="tx2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«Кроссворд»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print"/>
          <a:srcRect l="22595" t="26481" r="45747" b="21440"/>
          <a:stretch/>
        </p:blipFill>
        <p:spPr>
          <a:xfrm>
            <a:off x="2267744" y="1988840"/>
            <a:ext cx="4439948" cy="41086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42198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548680"/>
            <a:ext cx="914400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Спасибо за участие!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699792" y="2407158"/>
            <a:ext cx="3902162" cy="39021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54371769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2060848"/>
            <a:ext cx="8604448" cy="1569660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800" b="1" spc="50" dirty="0">
                <a:ln w="11430"/>
                <a:solidFill>
                  <a:schemeClr val="tx2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Задание № 1 </a:t>
            </a:r>
            <a:endParaRPr lang="ru-RU" sz="4800" b="1" spc="50" dirty="0" smtClean="0">
              <a:ln w="11430"/>
              <a:solidFill>
                <a:schemeClr val="tx2">
                  <a:lumMod val="75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algn="ctr"/>
            <a:r>
              <a:rPr lang="ru-RU" sz="4800" b="1" spc="50" dirty="0" smtClean="0">
                <a:ln w="11430"/>
                <a:solidFill>
                  <a:schemeClr val="tx2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Билет </a:t>
            </a:r>
            <a:r>
              <a:rPr lang="ru-RU" sz="4800" b="1" spc="50" dirty="0">
                <a:ln w="11430"/>
                <a:solidFill>
                  <a:schemeClr val="tx2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на </a:t>
            </a:r>
            <a:r>
              <a:rPr lang="ru-RU" sz="4800" b="1" spc="50" dirty="0" smtClean="0">
                <a:ln w="11430"/>
                <a:solidFill>
                  <a:schemeClr val="tx2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вход</a:t>
            </a:r>
            <a:endParaRPr lang="ru-RU" sz="4800" b="1" spc="50" dirty="0">
              <a:ln w="11430"/>
              <a:solidFill>
                <a:schemeClr val="tx2">
                  <a:lumMod val="75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104592" y="3836459"/>
            <a:ext cx="2790800" cy="28847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13148974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332656"/>
            <a:ext cx="8318728" cy="1569660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800" b="1" spc="50" dirty="0">
                <a:ln w="11430"/>
                <a:solidFill>
                  <a:schemeClr val="tx2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Задание № 1 </a:t>
            </a:r>
            <a:endParaRPr lang="ru-RU" sz="4800" b="1" spc="50" dirty="0" smtClean="0">
              <a:ln w="11430"/>
              <a:solidFill>
                <a:schemeClr val="tx2">
                  <a:lumMod val="75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algn="ctr"/>
            <a:r>
              <a:rPr lang="ru-RU" sz="4800" b="1" spc="50" dirty="0" smtClean="0">
                <a:ln w="11430"/>
                <a:solidFill>
                  <a:schemeClr val="tx2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Билет </a:t>
            </a:r>
            <a:r>
              <a:rPr lang="ru-RU" sz="4800" b="1" spc="50" dirty="0">
                <a:ln w="11430"/>
                <a:solidFill>
                  <a:schemeClr val="tx2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на </a:t>
            </a:r>
            <a:r>
              <a:rPr lang="ru-RU" sz="4800" b="1" spc="50" dirty="0" smtClean="0">
                <a:ln w="11430"/>
                <a:solidFill>
                  <a:schemeClr val="tx2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вход</a:t>
            </a:r>
            <a:endParaRPr lang="ru-RU" sz="4800" b="1" spc="50" dirty="0">
              <a:ln w="11430"/>
              <a:solidFill>
                <a:schemeClr val="tx2">
                  <a:lumMod val="75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95536" y="2060848"/>
            <a:ext cx="820891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solidFill>
                  <a:srgbClr val="FF0000"/>
                </a:solidFill>
              </a:rPr>
              <a:t>1</a:t>
            </a:r>
            <a:r>
              <a:rPr lang="ru-RU" sz="3600" b="1" dirty="0" smtClean="0">
                <a:solidFill>
                  <a:srgbClr val="FF0000"/>
                </a:solidFill>
              </a:rPr>
              <a:t>. </a:t>
            </a:r>
            <a:r>
              <a:rPr lang="ru-RU" sz="3600" b="1" dirty="0" smtClean="0">
                <a:solidFill>
                  <a:srgbClr val="002060"/>
                </a:solidFill>
              </a:rPr>
              <a:t>Не </a:t>
            </a:r>
            <a:r>
              <a:rPr lang="ru-RU" sz="3600" b="1" dirty="0">
                <a:solidFill>
                  <a:srgbClr val="002060"/>
                </a:solidFill>
              </a:rPr>
              <a:t>поддавайся навязчивым рекламам и не заходи на подозрительные незнакомые сайты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104592" y="3836459"/>
            <a:ext cx="2790800" cy="28847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77253917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332656"/>
            <a:ext cx="8318728" cy="1569660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800" b="1" spc="50" dirty="0" smtClean="0">
                <a:ln w="11430"/>
                <a:solidFill>
                  <a:schemeClr val="tx2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Задание № 1 </a:t>
            </a:r>
          </a:p>
          <a:p>
            <a:pPr algn="ctr"/>
            <a:r>
              <a:rPr lang="ru-RU" sz="4800" b="1" spc="50" dirty="0" smtClean="0">
                <a:ln w="11430"/>
                <a:solidFill>
                  <a:schemeClr val="tx2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Билет на вход</a:t>
            </a:r>
            <a:endParaRPr lang="ru-RU" sz="4800" b="1" spc="50" dirty="0">
              <a:ln w="11430"/>
              <a:solidFill>
                <a:schemeClr val="tx2">
                  <a:lumMod val="75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95536" y="2060848"/>
            <a:ext cx="820891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</a:rPr>
              <a:t>2. </a:t>
            </a:r>
            <a:r>
              <a:rPr lang="ru-RU" sz="3600" b="1" dirty="0">
                <a:solidFill>
                  <a:srgbClr val="002060"/>
                </a:solidFill>
              </a:rPr>
              <a:t>Не открывай все сайты подряд, используй Интернет с определенной </a:t>
            </a:r>
            <a:r>
              <a:rPr lang="ru-RU" sz="3600" b="1" dirty="0" smtClean="0">
                <a:solidFill>
                  <a:srgbClr val="002060"/>
                </a:solidFill>
              </a:rPr>
              <a:t>целью</a:t>
            </a:r>
            <a:endParaRPr lang="ru-RU" sz="3600" b="1" dirty="0">
              <a:solidFill>
                <a:srgbClr val="00206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104592" y="3836459"/>
            <a:ext cx="2790800" cy="28847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18687179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332656"/>
            <a:ext cx="8390166" cy="1569660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800" b="1" spc="50" dirty="0" smtClean="0">
                <a:ln w="11430"/>
                <a:solidFill>
                  <a:schemeClr val="tx2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Задание № 1 </a:t>
            </a:r>
          </a:p>
          <a:p>
            <a:pPr algn="ctr"/>
            <a:r>
              <a:rPr lang="ru-RU" sz="4800" b="1" spc="50" dirty="0" smtClean="0">
                <a:ln w="11430"/>
                <a:solidFill>
                  <a:schemeClr val="tx2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Билет на вход</a:t>
            </a:r>
            <a:endParaRPr lang="ru-RU" sz="4800" b="1" spc="50" dirty="0">
              <a:ln w="11430"/>
              <a:solidFill>
                <a:schemeClr val="tx2">
                  <a:lumMod val="75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95536" y="2060848"/>
            <a:ext cx="820891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</a:rPr>
              <a:t>3. </a:t>
            </a:r>
            <a:r>
              <a:rPr lang="ru-RU" sz="3600" b="1" dirty="0">
                <a:solidFill>
                  <a:srgbClr val="002060"/>
                </a:solidFill>
              </a:rPr>
              <a:t>Каким будет виртуальный </a:t>
            </a:r>
            <a:r>
              <a:rPr lang="ru-RU" sz="3600" b="1" dirty="0" smtClean="0">
                <a:solidFill>
                  <a:srgbClr val="002060"/>
                </a:solidFill>
              </a:rPr>
              <a:t>мир </a:t>
            </a:r>
            <a:r>
              <a:rPr lang="ru-RU" sz="3600" b="1" dirty="0">
                <a:solidFill>
                  <a:srgbClr val="002060"/>
                </a:solidFill>
              </a:rPr>
              <a:t>во многом зависит от </a:t>
            </a:r>
            <a:r>
              <a:rPr lang="ru-RU" sz="3600" b="1" dirty="0" smtClean="0">
                <a:solidFill>
                  <a:srgbClr val="002060"/>
                </a:solidFill>
              </a:rPr>
              <a:t>тебя</a:t>
            </a:r>
            <a:endParaRPr lang="ru-RU" sz="3600" b="1" dirty="0">
              <a:solidFill>
                <a:srgbClr val="00206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104592" y="3836459"/>
            <a:ext cx="2790800" cy="28847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45297379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332656"/>
            <a:ext cx="8604448" cy="1569660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800" b="1" spc="50" dirty="0" smtClean="0">
                <a:ln w="11430"/>
                <a:solidFill>
                  <a:schemeClr val="tx2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Задание № 1 </a:t>
            </a:r>
          </a:p>
          <a:p>
            <a:pPr algn="ctr"/>
            <a:r>
              <a:rPr lang="ru-RU" sz="4800" b="1" spc="50" dirty="0" smtClean="0">
                <a:ln w="11430"/>
                <a:solidFill>
                  <a:schemeClr val="tx2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Билет на вход</a:t>
            </a:r>
            <a:endParaRPr lang="ru-RU" sz="4800" b="1" spc="50" dirty="0">
              <a:ln w="11430"/>
              <a:solidFill>
                <a:schemeClr val="tx2">
                  <a:lumMod val="75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95536" y="2060848"/>
            <a:ext cx="820891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</a:rPr>
              <a:t>4. </a:t>
            </a:r>
            <a:r>
              <a:rPr lang="ru-RU" sz="3600" b="1" dirty="0">
                <a:solidFill>
                  <a:srgbClr val="002060"/>
                </a:solidFill>
              </a:rPr>
              <a:t>Используй современные ОС, имеющие уровень защиты от </a:t>
            </a:r>
            <a:r>
              <a:rPr lang="ru-RU" sz="3600" b="1" dirty="0" smtClean="0">
                <a:solidFill>
                  <a:srgbClr val="002060"/>
                </a:solidFill>
              </a:rPr>
              <a:t>вирусов</a:t>
            </a:r>
            <a:endParaRPr lang="ru-RU" sz="3600" b="1" dirty="0">
              <a:solidFill>
                <a:srgbClr val="00206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104592" y="3836459"/>
            <a:ext cx="2790800" cy="28847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00637347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43608" y="340847"/>
            <a:ext cx="7671796" cy="1569660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800" b="1" spc="50" dirty="0">
                <a:ln w="11430"/>
                <a:solidFill>
                  <a:schemeClr val="tx2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Задание № </a:t>
            </a:r>
            <a:r>
              <a:rPr lang="ru-RU" sz="4800" b="1" spc="50" dirty="0" smtClean="0">
                <a:ln w="11430"/>
                <a:solidFill>
                  <a:schemeClr val="tx2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2 </a:t>
            </a:r>
          </a:p>
          <a:p>
            <a:pPr algn="ctr"/>
            <a:r>
              <a:rPr lang="ru-RU" sz="4800" b="1" spc="50" dirty="0" smtClean="0">
                <a:ln w="11430"/>
                <a:solidFill>
                  <a:schemeClr val="tx2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Калейдоскоп вопросов</a:t>
            </a:r>
            <a:endParaRPr lang="ru-RU" sz="4800" b="1" spc="50" dirty="0">
              <a:ln w="11430"/>
              <a:solidFill>
                <a:schemeClr val="tx2">
                  <a:lumMod val="75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627784" y="2132856"/>
            <a:ext cx="4198838" cy="40826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1215097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619167" y="340847"/>
            <a:ext cx="3889206" cy="1569660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800" b="1" spc="50" dirty="0">
                <a:ln w="11430"/>
                <a:solidFill>
                  <a:schemeClr val="tx2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Задание № </a:t>
            </a:r>
            <a:r>
              <a:rPr lang="en-US" sz="4800" b="1" spc="50" dirty="0" smtClean="0">
                <a:ln w="11430"/>
                <a:solidFill>
                  <a:schemeClr val="tx2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3</a:t>
            </a:r>
            <a:r>
              <a:rPr lang="ru-RU" sz="4800" b="1" spc="50" dirty="0" smtClean="0">
                <a:ln w="11430"/>
                <a:solidFill>
                  <a:schemeClr val="tx2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</a:p>
          <a:p>
            <a:pPr algn="ctr"/>
            <a:r>
              <a:rPr lang="ru-RU" sz="4800" b="1" spc="50" dirty="0" err="1" smtClean="0">
                <a:ln w="11430"/>
                <a:solidFill>
                  <a:schemeClr val="tx2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Капча</a:t>
            </a:r>
            <a:endParaRPr lang="ru-RU" sz="4800" b="1" spc="50" dirty="0">
              <a:ln w="11430"/>
              <a:solidFill>
                <a:schemeClr val="tx2">
                  <a:lumMod val="75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51520" y="2420888"/>
            <a:ext cx="612068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>
                <a:solidFill>
                  <a:srgbClr val="FF0000"/>
                </a:solidFill>
              </a:rPr>
              <a:t>CAPTCHA </a:t>
            </a:r>
            <a:r>
              <a:rPr lang="ru-RU" sz="3200" b="1" dirty="0" smtClean="0">
                <a:solidFill>
                  <a:srgbClr val="FF0000"/>
                </a:solidFill>
              </a:rPr>
              <a:t>(</a:t>
            </a:r>
            <a:r>
              <a:rPr lang="ru-RU" sz="3200" b="1" dirty="0" err="1" smtClean="0">
                <a:solidFill>
                  <a:srgbClr val="FF0000"/>
                </a:solidFill>
              </a:rPr>
              <a:t>капча</a:t>
            </a:r>
            <a:r>
              <a:rPr lang="ru-RU" sz="3200" b="1" dirty="0" smtClean="0">
                <a:solidFill>
                  <a:srgbClr val="FF0000"/>
                </a:solidFill>
              </a:rPr>
              <a:t>) —автоматизированный </a:t>
            </a:r>
          </a:p>
          <a:p>
            <a:r>
              <a:rPr lang="ru-RU" sz="3200" b="1" dirty="0" smtClean="0">
                <a:solidFill>
                  <a:srgbClr val="FF0000"/>
                </a:solidFill>
              </a:rPr>
              <a:t>тест </a:t>
            </a:r>
            <a:r>
              <a:rPr lang="ru-RU" sz="3200" b="1" dirty="0">
                <a:solidFill>
                  <a:srgbClr val="FF0000"/>
                </a:solidFill>
              </a:rPr>
              <a:t>Тьюринга, позволяющий отличить </a:t>
            </a:r>
            <a:r>
              <a:rPr lang="ru-RU" sz="3200" b="1" dirty="0" smtClean="0">
                <a:solidFill>
                  <a:srgbClr val="FF0000"/>
                </a:solidFill>
              </a:rPr>
              <a:t> компьютер </a:t>
            </a:r>
            <a:r>
              <a:rPr lang="ru-RU" sz="3200" b="1" dirty="0">
                <a:solidFill>
                  <a:srgbClr val="FF0000"/>
                </a:solidFill>
              </a:rPr>
              <a:t>от человека)</a:t>
            </a:r>
            <a:endParaRPr lang="ru-RU" sz="3200" b="1" i="1" dirty="0">
              <a:solidFill>
                <a:srgbClr val="FF0000"/>
              </a:solidFill>
            </a:endParaRPr>
          </a:p>
        </p:txBody>
      </p:sp>
      <p:pic>
        <p:nvPicPr>
          <p:cNvPr id="2050" name="Picture 2" descr="http://www.towave.ru/sites/default/files/imagecache/original/wysiwyg_imageupload/user-12/AL-T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444208" y="2204864"/>
            <a:ext cx="2197739" cy="29826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3419872" y="5373216"/>
            <a:ext cx="536408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/>
              <a:t>	</a:t>
            </a:r>
            <a:r>
              <a:rPr lang="ru-RU" sz="2400" dirty="0" err="1" smtClean="0"/>
              <a:t>Аланг</a:t>
            </a:r>
            <a:r>
              <a:rPr lang="ru-RU" sz="2400" dirty="0" smtClean="0"/>
              <a:t> </a:t>
            </a:r>
            <a:r>
              <a:rPr lang="ru-RU" sz="2400" dirty="0" smtClean="0"/>
              <a:t>Тьюринг - основоположник </a:t>
            </a:r>
            <a:r>
              <a:rPr lang="ru-RU" sz="2400" dirty="0"/>
              <a:t>вычислительной </a:t>
            </a:r>
            <a:r>
              <a:rPr lang="ru-RU" sz="2400" dirty="0" smtClean="0"/>
              <a:t>техники </a:t>
            </a:r>
            <a:r>
              <a:rPr lang="ru-RU" sz="2400" dirty="0" smtClean="0"/>
              <a:t>и </a:t>
            </a:r>
            <a:r>
              <a:rPr lang="ru-RU" sz="2400" dirty="0"/>
              <a:t>искусственного интеллекта</a:t>
            </a:r>
          </a:p>
        </p:txBody>
      </p:sp>
    </p:spTree>
    <p:extLst>
      <p:ext uri="{BB962C8B-B14F-4D97-AF65-F5344CB8AC3E}">
        <p14:creationId xmlns:p14="http://schemas.microsoft.com/office/powerpoint/2010/main" xmlns="" val="195769618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619167" y="340847"/>
            <a:ext cx="3889206" cy="1569660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800" b="1" spc="50" dirty="0">
                <a:ln w="11430"/>
                <a:solidFill>
                  <a:schemeClr val="tx2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Задание № </a:t>
            </a:r>
            <a:r>
              <a:rPr lang="en-US" sz="4800" b="1" spc="50" dirty="0" smtClean="0">
                <a:ln w="11430"/>
                <a:solidFill>
                  <a:schemeClr val="tx2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3</a:t>
            </a:r>
            <a:r>
              <a:rPr lang="ru-RU" sz="4800" b="1" spc="50" dirty="0" smtClean="0">
                <a:ln w="11430"/>
                <a:solidFill>
                  <a:schemeClr val="tx2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</a:p>
          <a:p>
            <a:pPr algn="ctr"/>
            <a:r>
              <a:rPr lang="ru-RU" sz="4800" b="1" spc="50" dirty="0" smtClean="0">
                <a:ln w="11430"/>
                <a:solidFill>
                  <a:schemeClr val="tx2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CAPTCHA</a:t>
            </a:r>
            <a:endParaRPr lang="ru-RU" sz="4800" b="1" spc="50" dirty="0">
              <a:ln w="11430"/>
              <a:solidFill>
                <a:schemeClr val="tx2">
                  <a:lumMod val="75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618867" y="2120492"/>
            <a:ext cx="5472608" cy="2274173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1115616" y="4836650"/>
            <a:ext cx="7166185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Если </a:t>
            </a:r>
            <a:r>
              <a:rPr lang="ru-RU" sz="3200" b="1" dirty="0">
                <a:solidFill>
                  <a:srgbClr val="FF0000"/>
                </a:solidFill>
              </a:rPr>
              <a:t>вы правильно разобрали </a:t>
            </a:r>
            <a:r>
              <a:rPr lang="ru-RU" sz="3200" b="1" dirty="0" smtClean="0">
                <a:solidFill>
                  <a:srgbClr val="FF0000"/>
                </a:solidFill>
              </a:rPr>
              <a:t>все цифры и </a:t>
            </a:r>
            <a:r>
              <a:rPr lang="ru-RU" sz="3200" b="1" dirty="0">
                <a:solidFill>
                  <a:srgbClr val="FF0000"/>
                </a:solidFill>
              </a:rPr>
              <a:t>буквы, значит вы доказали компьютеру, что являетесь </a:t>
            </a:r>
            <a:r>
              <a:rPr lang="ru-RU" sz="3200" b="1" dirty="0" smtClean="0">
                <a:solidFill>
                  <a:srgbClr val="FF0000"/>
                </a:solidFill>
              </a:rPr>
              <a:t>Человеком</a:t>
            </a:r>
            <a:endParaRPr lang="ru-RU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4671713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670</TotalTime>
  <Words>198</Words>
  <Application>Microsoft Office PowerPoint</Application>
  <PresentationFormat>Экран (4:3)</PresentationFormat>
  <Paragraphs>59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Денисенко С.О.</dc:creator>
  <cp:lastModifiedBy>bibl</cp:lastModifiedBy>
  <cp:revision>51</cp:revision>
  <dcterms:created xsi:type="dcterms:W3CDTF">2016-02-15T05:17:14Z</dcterms:created>
  <dcterms:modified xsi:type="dcterms:W3CDTF">2017-04-19T08:42:44Z</dcterms:modified>
</cp:coreProperties>
</file>